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Merriweather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Merriweather-bold.fntdata"/><Relationship Id="rId12" Type="http://schemas.openxmlformats.org/officeDocument/2006/relationships/slide" Target="slides/slide7.xml"/><Relationship Id="rId56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59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58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deebac3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deebac3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deebac35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deebac35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deebac35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deebac35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deebac3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deebac3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deebac35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deebac35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deebac35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deebac35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deebac35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deebac35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deebac35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deebac35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deebac35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deebac35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deebac35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deebac35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deebac35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deebac35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deebac3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deebac3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deebac35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deebac35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deebac35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deebac35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deebac35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deebac35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deebac35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deebac35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deebac35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deebac35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deebac35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deebac35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deebac35e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deebac35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deebac35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deebac35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deebac35e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deebac35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deebac35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deebac35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deebac35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deebac35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deebac35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deebac35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deebac35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deebac35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deebac35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deebac35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deebac35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deebac35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deebac35e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deebac35e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deebac35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deebac35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deebac35e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4deebac35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deebac35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deebac35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deebac35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4deebac35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deebac3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deebac3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deebac35e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deebac35e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deebac35e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deebac35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deebac35e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deebac35e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deebac35e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deebac35e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deebac35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deebac35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deebac35e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deebac35e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deebac35e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4deebac35e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deebac35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deebac35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deebac35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deebac35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deebac35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deebac35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deebac35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deebac35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deebac35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deebac35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kaggle.com/datasets/desalegngeb/students-exam-scores" TargetMode="External"/><Relationship Id="rId4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itufacts.elastic.co/GPG-KEY-elasticsearch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suricata elk </a:t>
            </a:r>
            <a:r>
              <a:rPr lang="zh-TW"/>
              <a:t>安裝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410570516 </a:t>
            </a:r>
            <a:r>
              <a:rPr lang="zh-TW"/>
              <a:t>醫資三 洪祐陞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25" y="500925"/>
            <a:ext cx="38592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apt install elasticsearch kibana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300"/>
              <a:t>這一張沒截到!</a:t>
            </a:r>
            <a:endParaRPr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nano /etc/elasticsearch/elasticsearch.yml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找network.host將註 解取消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192.168.0.1改為0.0.0.0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574" y="993575"/>
            <a:ext cx="4529874" cy="31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檔案尾加入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discovery.type: single- node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xpack.security.enabled: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625" y="1121875"/>
            <a:ext cx="3949350" cy="278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systemctl start elasticsearch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 curl 127.0.0.1:9200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error正常  是在測試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550" y="1262250"/>
            <a:ext cx="3804659" cy="25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systemctl daemon-reload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systemctl enable elasticsearch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systemctl stop elasticsearch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systemctl restart elasticsearch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350" y="1160850"/>
            <a:ext cx="4211050" cy="27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cd /usr/share/elasticsearch/bin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./elasticsearch-setup-passwords auto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Kibana elastic密碼記下來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400"/>
              <a:t>沒截到QQ不過會有五個密碼，就先全部記下來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curl -x GET -u elastic:(上一部記下來的密碼) “http://localhost:9200"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577" y="1157450"/>
            <a:ext cx="4348499" cy="28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cd /usr/share/kibana/bin/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./kibana- encryption-keys generate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xpack三行複製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400" y="1175925"/>
            <a:ext cx="3944951" cy="261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nano /etc/kibana/kibana.yml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 server.port: 5601 註解拿掉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 server.host: "localhost" 註解拿掉， 將localhost改為0.0.0.0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775" y="1317300"/>
            <a:ext cx="3844190" cy="25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將xpack加到最後一行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675" y="1287227"/>
            <a:ext cx="4806650" cy="31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6750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先設定網路介面卡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988" y="1136900"/>
            <a:ext cx="4580026" cy="31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cd /usr/share/kibana/bin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./kibana-keystore add elasticsearch.username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username 填入kibana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550" y="1327375"/>
            <a:ext cx="4058650" cy="26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./kibana-keystore add elasticsearch.password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password前面叫你複製的kibana密碼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875" y="1299488"/>
            <a:ext cx="3888200" cy="25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systemctl daemon-reload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systemctl enable kibana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systemctl start kibana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588" y="1263826"/>
            <a:ext cx="424057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apt install filebeat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088" y="1322300"/>
            <a:ext cx="4033574" cy="26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nano /etc/filebeat/filebeat.yml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找setup.kibana: 下 #host: "localhost:5601"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拿掉註解將 localhost:5601改為 127.0.0.1:5601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713" y="1168575"/>
            <a:ext cx="4254325" cy="2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找到 output.elasticsearch: 下 hosts: 改成 127.0.0.1:9200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000" y="1219463"/>
            <a:ext cx="4111751" cy="26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 username帳號 改為 elastic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 password密碼 改為前面記下的elastic的帳密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413" y="926350"/>
            <a:ext cx="4448924" cy="29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filebeat modules enable suricata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filebeat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263" y="1168625"/>
            <a:ext cx="4279225" cy="28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在瀏覽器輸入http://127.0.0.1:5601/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帳號密碼打前面叫你記的elastic的帳密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1208075"/>
            <a:ext cx="4166399" cy="2727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systemctl daemon-reload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systemctl enable filebeat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systemctl start filebeat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163" y="916350"/>
            <a:ext cx="4735424" cy="31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apt update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514" y="1252575"/>
            <a:ext cx="4826975" cy="31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</a:t>
            </a:r>
            <a:r>
              <a:rPr lang="zh-TW"/>
              <a:t>kibana page         點upload file</a:t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63" y="1212125"/>
            <a:ext cx="4556425" cy="31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manage space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650" y="1053225"/>
            <a:ext cx="4466450" cy="30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100" y="500925"/>
            <a:ext cx="5903476" cy="401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選單下滑index patterns，點create index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打filebeat-7.17.11-2023.07.05-000001跟右邊的一樣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300"/>
              <a:t>沒截到 qqqqqqqq</a:t>
            </a:r>
            <a:endParaRPr sz="2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建成功後點左上選dashboard後create</a:t>
            </a:r>
            <a:endParaRPr/>
          </a:p>
        </p:txBody>
      </p:sp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825" y="1104150"/>
            <a:ext cx="4234099" cy="289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visualization</a:t>
            </a:r>
            <a:endParaRPr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988" y="1287300"/>
            <a:ext cx="4600024" cy="31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選擇filebeat-7.17.11-2023.07.05-000001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213" y="1043225"/>
            <a:ext cx="4417324" cy="30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點@timestamp 然後按+</a:t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988" y="1056938"/>
            <a:ext cx="4479776" cy="30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點save and return</a:t>
            </a:r>
            <a:endParaRPr/>
          </a:p>
        </p:txBody>
      </p:sp>
      <p:sp>
        <p:nvSpPr>
          <p:cNvPr id="320" name="Google Shape;320;p5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563" y="1031625"/>
            <a:ext cx="4312625" cy="291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clone and edit</a:t>
            </a:r>
            <a:r>
              <a:rPr lang="zh-TW"/>
              <a:t>搞出三個圖表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763" y="1267250"/>
            <a:ext cx="4694476" cy="31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 -version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475" y="1282325"/>
            <a:ext cx="4591050" cy="29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在fire fox 輸入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https://www.kaggle.com/datasets/desalegngeb/students-exam-scores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然後download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488" y="1172575"/>
            <a:ext cx="4126776" cy="279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載完會有這兩個檔案，然後將original的那個upload</a:t>
            </a:r>
            <a:endParaRPr/>
          </a:p>
        </p:txBody>
      </p:sp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650" y="1322375"/>
            <a:ext cx="4112449" cy="278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完成後去manage space找index patterns 然後create patterns  然後在建立dashboard</a:t>
            </a:r>
            <a:endParaRPr/>
          </a:p>
        </p:txBody>
      </p:sp>
      <p:sp>
        <p:nvSpPr>
          <p:cNvPr id="348" name="Google Shape;348;p5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426" y="1252200"/>
            <a:ext cx="4384876" cy="296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在rows選 top value of gender and top values of TesrPrep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然後格式選table</a:t>
            </a:r>
            <a:endParaRPr/>
          </a:p>
        </p:txBody>
      </p:sp>
      <p:sp>
        <p:nvSpPr>
          <p:cNvPr id="355" name="Google Shape;355;p5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136" y="1312350"/>
            <a:ext cx="4063476" cy="28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最後size by那邊選median of mathscore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然後save and return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313" y="1177000"/>
            <a:ext cx="4229125" cy="294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最後一樣clone and edit 弄出三個不一樣的圖表就好啦</a:t>
            </a:r>
            <a:endParaRPr/>
          </a:p>
        </p:txBody>
      </p:sp>
      <p:sp>
        <p:nvSpPr>
          <p:cNvPr id="369" name="Google Shape;369;p5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775" y="1126963"/>
            <a:ext cx="4266200" cy="28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2246825" y="1834825"/>
            <a:ext cx="6927300" cy="30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4500">
                <a:solidFill>
                  <a:srgbClr val="999999"/>
                </a:solidFill>
              </a:rPr>
              <a:t>作業到這邊 謝謝!</a:t>
            </a:r>
            <a:endParaRPr b="1" i="1" sz="4500">
              <a:solidFill>
                <a:srgbClr val="999999"/>
              </a:solidFill>
            </a:endParaRPr>
          </a:p>
        </p:txBody>
      </p:sp>
      <p:sp>
        <p:nvSpPr>
          <p:cNvPr id="376" name="Google Shape;376;p5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161325" y="475850"/>
            <a:ext cx="44406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apt install default-jdk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625" y="1332400"/>
            <a:ext cx="4480750" cy="29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javac -version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638" y="1226209"/>
            <a:ext cx="4850726" cy="31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25" y="500925"/>
            <a:ext cx="3919500" cy="3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wget -qO -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https://aritufacts.elastic.co/GPG-KEY-elasticsearch</a:t>
            </a:r>
            <a:r>
              <a:rPr lang="zh-TW"/>
              <a:t> | sudo gpg –dearmor -o /usr/share/keyrings/elasticsearch.gpg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725" y="1422650"/>
            <a:ext cx="3812308" cy="25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25325" y="500925"/>
            <a:ext cx="4105800" cy="43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/>
              <a:t>echo “deb [signed-by=/usr/share/keyrings/elasticsearch-keyring.gpg] https:artifacts.elastic.co/packages/7.x/apt stable main” | sudo tee /etc/aptsources.list</a:t>
            </a:r>
            <a:endParaRPr sz="2100"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799" y="1324976"/>
            <a:ext cx="4356150" cy="28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apt update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525" y="1167000"/>
            <a:ext cx="5316950" cy="34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